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</p:sldIdLst>
  <p:sldSz cx="42794238" cy="30267275"/>
  <p:notesSz cx="7004050" cy="9290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3" userDrawn="1">
          <p15:clr>
            <a:srgbClr val="A4A3A4"/>
          </p15:clr>
        </p15:guide>
        <p15:guide id="2" pos="134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71" autoAdjust="0"/>
    <p:restoredTop sz="94676" autoAdjust="0"/>
  </p:normalViewPr>
  <p:slideViewPr>
    <p:cSldViewPr>
      <p:cViewPr varScale="1">
        <p:scale>
          <a:sx n="36" d="100"/>
          <a:sy n="36" d="100"/>
        </p:scale>
        <p:origin x="2200" y="120"/>
      </p:cViewPr>
      <p:guideLst>
        <p:guide orient="horz" pos="9533"/>
        <p:guide pos="134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9568" y="4953466"/>
            <a:ext cx="36375102" cy="10537496"/>
          </a:xfrm>
        </p:spPr>
        <p:txBody>
          <a:bodyPr anchor="b"/>
          <a:lstStyle>
            <a:lvl1pPr algn="ctr">
              <a:defRPr sz="26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49280" y="15897328"/>
            <a:ext cx="32095679" cy="7307583"/>
          </a:xfrm>
        </p:spPr>
        <p:txBody>
          <a:bodyPr/>
          <a:lstStyle>
            <a:lvl1pPr marL="0" indent="0" algn="ctr">
              <a:buNone/>
              <a:defRPr sz="10592"/>
            </a:lvl1pPr>
            <a:lvl2pPr marL="2017806" indent="0" algn="ctr">
              <a:buNone/>
              <a:defRPr sz="8827"/>
            </a:lvl2pPr>
            <a:lvl3pPr marL="4035613" indent="0" algn="ctr">
              <a:buNone/>
              <a:defRPr sz="7944"/>
            </a:lvl3pPr>
            <a:lvl4pPr marL="6053419" indent="0" algn="ctr">
              <a:buNone/>
              <a:defRPr sz="7061"/>
            </a:lvl4pPr>
            <a:lvl5pPr marL="8071226" indent="0" algn="ctr">
              <a:buNone/>
              <a:defRPr sz="7061"/>
            </a:lvl5pPr>
            <a:lvl6pPr marL="10089032" indent="0" algn="ctr">
              <a:buNone/>
              <a:defRPr sz="7061"/>
            </a:lvl6pPr>
            <a:lvl7pPr marL="12106839" indent="0" algn="ctr">
              <a:buNone/>
              <a:defRPr sz="7061"/>
            </a:lvl7pPr>
            <a:lvl8pPr marL="14124645" indent="0" algn="ctr">
              <a:buNone/>
              <a:defRPr sz="7061"/>
            </a:lvl8pPr>
            <a:lvl9pPr marL="16142452" indent="0" algn="ctr">
              <a:buNone/>
              <a:defRPr sz="706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77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33" userDrawn="1">
          <p15:clr>
            <a:srgbClr val="FBAE40"/>
          </p15:clr>
        </p15:guide>
        <p15:guide id="2" pos="1347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40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624629" y="1611452"/>
            <a:ext cx="9227508" cy="25650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42106" y="1611452"/>
            <a:ext cx="27147595" cy="25650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42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8662" y="30037982"/>
            <a:ext cx="5634586" cy="13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519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33" userDrawn="1">
          <p15:clr>
            <a:srgbClr val="FBAE40"/>
          </p15:clr>
        </p15:guide>
        <p15:guide id="2" pos="1347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9818" y="7545809"/>
            <a:ext cx="36910030" cy="12590343"/>
          </a:xfrm>
        </p:spPr>
        <p:txBody>
          <a:bodyPr anchor="b"/>
          <a:lstStyle>
            <a:lvl1pPr>
              <a:defRPr sz="26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9818" y="20255262"/>
            <a:ext cx="36910030" cy="6620964"/>
          </a:xfrm>
        </p:spPr>
        <p:txBody>
          <a:bodyPr/>
          <a:lstStyle>
            <a:lvl1pPr marL="0" indent="0">
              <a:buNone/>
              <a:defRPr sz="10592">
                <a:solidFill>
                  <a:schemeClr val="tx1"/>
                </a:solidFill>
              </a:defRPr>
            </a:lvl1pPr>
            <a:lvl2pPr marL="2017806" indent="0">
              <a:buNone/>
              <a:defRPr sz="8827">
                <a:solidFill>
                  <a:schemeClr val="tx1">
                    <a:tint val="75000"/>
                  </a:schemeClr>
                </a:solidFill>
              </a:defRPr>
            </a:lvl2pPr>
            <a:lvl3pPr marL="4035613" indent="0">
              <a:buNone/>
              <a:defRPr sz="7944">
                <a:solidFill>
                  <a:schemeClr val="tx1">
                    <a:tint val="75000"/>
                  </a:schemeClr>
                </a:solidFill>
              </a:defRPr>
            </a:lvl3pPr>
            <a:lvl4pPr marL="6053419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4pPr>
            <a:lvl5pPr marL="8071226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5pPr>
            <a:lvl6pPr marL="10089032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6pPr>
            <a:lvl7pPr marL="12106839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7pPr>
            <a:lvl8pPr marL="14124645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8pPr>
            <a:lvl9pPr marL="16142452" indent="0">
              <a:buNone/>
              <a:defRPr sz="70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77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42104" y="8057261"/>
            <a:ext cx="18187551" cy="192043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64583" y="8057261"/>
            <a:ext cx="18187551" cy="192043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566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1611459"/>
            <a:ext cx="36910030" cy="585027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7682" y="7419688"/>
            <a:ext cx="18103966" cy="3636275"/>
          </a:xfrm>
        </p:spPr>
        <p:txBody>
          <a:bodyPr anchor="b"/>
          <a:lstStyle>
            <a:lvl1pPr marL="0" indent="0">
              <a:buNone/>
              <a:defRPr sz="10592" b="1"/>
            </a:lvl1pPr>
            <a:lvl2pPr marL="2017806" indent="0">
              <a:buNone/>
              <a:defRPr sz="8827" b="1"/>
            </a:lvl2pPr>
            <a:lvl3pPr marL="4035613" indent="0">
              <a:buNone/>
              <a:defRPr sz="7944" b="1"/>
            </a:lvl3pPr>
            <a:lvl4pPr marL="6053419" indent="0">
              <a:buNone/>
              <a:defRPr sz="7061" b="1"/>
            </a:lvl4pPr>
            <a:lvl5pPr marL="8071226" indent="0">
              <a:buNone/>
              <a:defRPr sz="7061" b="1"/>
            </a:lvl5pPr>
            <a:lvl6pPr marL="10089032" indent="0">
              <a:buNone/>
              <a:defRPr sz="7061" b="1"/>
            </a:lvl6pPr>
            <a:lvl7pPr marL="12106839" indent="0">
              <a:buNone/>
              <a:defRPr sz="7061" b="1"/>
            </a:lvl7pPr>
            <a:lvl8pPr marL="14124645" indent="0">
              <a:buNone/>
              <a:defRPr sz="7061" b="1"/>
            </a:lvl8pPr>
            <a:lvl9pPr marL="16142452" indent="0">
              <a:buNone/>
              <a:defRPr sz="706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47682" y="11055963"/>
            <a:ext cx="18103966" cy="16261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664585" y="7419688"/>
            <a:ext cx="18193125" cy="3636275"/>
          </a:xfrm>
        </p:spPr>
        <p:txBody>
          <a:bodyPr anchor="b"/>
          <a:lstStyle>
            <a:lvl1pPr marL="0" indent="0">
              <a:buNone/>
              <a:defRPr sz="10592" b="1"/>
            </a:lvl1pPr>
            <a:lvl2pPr marL="2017806" indent="0">
              <a:buNone/>
              <a:defRPr sz="8827" b="1"/>
            </a:lvl2pPr>
            <a:lvl3pPr marL="4035613" indent="0">
              <a:buNone/>
              <a:defRPr sz="7944" b="1"/>
            </a:lvl3pPr>
            <a:lvl4pPr marL="6053419" indent="0">
              <a:buNone/>
              <a:defRPr sz="7061" b="1"/>
            </a:lvl4pPr>
            <a:lvl5pPr marL="8071226" indent="0">
              <a:buNone/>
              <a:defRPr sz="7061" b="1"/>
            </a:lvl5pPr>
            <a:lvl6pPr marL="10089032" indent="0">
              <a:buNone/>
              <a:defRPr sz="7061" b="1"/>
            </a:lvl6pPr>
            <a:lvl7pPr marL="12106839" indent="0">
              <a:buNone/>
              <a:defRPr sz="7061" b="1"/>
            </a:lvl7pPr>
            <a:lvl8pPr marL="14124645" indent="0">
              <a:buNone/>
              <a:defRPr sz="7061" b="1"/>
            </a:lvl8pPr>
            <a:lvl9pPr marL="16142452" indent="0">
              <a:buNone/>
              <a:defRPr sz="706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664585" y="11055963"/>
            <a:ext cx="18193125" cy="16261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988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21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178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2017818"/>
            <a:ext cx="13802256" cy="7062364"/>
          </a:xfrm>
        </p:spPr>
        <p:txBody>
          <a:bodyPr anchor="b"/>
          <a:lstStyle>
            <a:lvl1pPr>
              <a:defRPr sz="141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93125" y="4357934"/>
            <a:ext cx="21664583" cy="21509383"/>
          </a:xfrm>
        </p:spPr>
        <p:txBody>
          <a:bodyPr/>
          <a:lstStyle>
            <a:lvl1pPr>
              <a:defRPr sz="14123"/>
            </a:lvl1pPr>
            <a:lvl2pPr>
              <a:defRPr sz="12358"/>
            </a:lvl2pPr>
            <a:lvl3pPr>
              <a:defRPr sz="10592"/>
            </a:lvl3pPr>
            <a:lvl4pPr>
              <a:defRPr sz="8827"/>
            </a:lvl4pPr>
            <a:lvl5pPr>
              <a:defRPr sz="8827"/>
            </a:lvl5pPr>
            <a:lvl6pPr>
              <a:defRPr sz="8827"/>
            </a:lvl6pPr>
            <a:lvl7pPr>
              <a:defRPr sz="8827"/>
            </a:lvl7pPr>
            <a:lvl8pPr>
              <a:defRPr sz="8827"/>
            </a:lvl8pPr>
            <a:lvl9pPr>
              <a:defRPr sz="88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7678" y="9080183"/>
            <a:ext cx="13802256" cy="16822161"/>
          </a:xfrm>
        </p:spPr>
        <p:txBody>
          <a:bodyPr/>
          <a:lstStyle>
            <a:lvl1pPr marL="0" indent="0">
              <a:buNone/>
              <a:defRPr sz="7061"/>
            </a:lvl1pPr>
            <a:lvl2pPr marL="2017806" indent="0">
              <a:buNone/>
              <a:defRPr sz="6179"/>
            </a:lvl2pPr>
            <a:lvl3pPr marL="4035613" indent="0">
              <a:buNone/>
              <a:defRPr sz="5296"/>
            </a:lvl3pPr>
            <a:lvl4pPr marL="6053419" indent="0">
              <a:buNone/>
              <a:defRPr sz="4413"/>
            </a:lvl4pPr>
            <a:lvl5pPr marL="8071226" indent="0">
              <a:buNone/>
              <a:defRPr sz="4413"/>
            </a:lvl5pPr>
            <a:lvl6pPr marL="10089032" indent="0">
              <a:buNone/>
              <a:defRPr sz="4413"/>
            </a:lvl6pPr>
            <a:lvl7pPr marL="12106839" indent="0">
              <a:buNone/>
              <a:defRPr sz="4413"/>
            </a:lvl7pPr>
            <a:lvl8pPr marL="14124645" indent="0">
              <a:buNone/>
              <a:defRPr sz="4413"/>
            </a:lvl8pPr>
            <a:lvl9pPr marL="16142452" indent="0">
              <a:buNone/>
              <a:defRPr sz="44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600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678" y="2017818"/>
            <a:ext cx="13802256" cy="7062364"/>
          </a:xfrm>
        </p:spPr>
        <p:txBody>
          <a:bodyPr anchor="b"/>
          <a:lstStyle>
            <a:lvl1pPr>
              <a:defRPr sz="141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193125" y="4357934"/>
            <a:ext cx="21664583" cy="21509383"/>
          </a:xfrm>
        </p:spPr>
        <p:txBody>
          <a:bodyPr anchor="t"/>
          <a:lstStyle>
            <a:lvl1pPr marL="0" indent="0">
              <a:buNone/>
              <a:defRPr sz="14123"/>
            </a:lvl1pPr>
            <a:lvl2pPr marL="2017806" indent="0">
              <a:buNone/>
              <a:defRPr sz="12358"/>
            </a:lvl2pPr>
            <a:lvl3pPr marL="4035613" indent="0">
              <a:buNone/>
              <a:defRPr sz="10592"/>
            </a:lvl3pPr>
            <a:lvl4pPr marL="6053419" indent="0">
              <a:buNone/>
              <a:defRPr sz="8827"/>
            </a:lvl4pPr>
            <a:lvl5pPr marL="8071226" indent="0">
              <a:buNone/>
              <a:defRPr sz="8827"/>
            </a:lvl5pPr>
            <a:lvl6pPr marL="10089032" indent="0">
              <a:buNone/>
              <a:defRPr sz="8827"/>
            </a:lvl6pPr>
            <a:lvl7pPr marL="12106839" indent="0">
              <a:buNone/>
              <a:defRPr sz="8827"/>
            </a:lvl7pPr>
            <a:lvl8pPr marL="14124645" indent="0">
              <a:buNone/>
              <a:defRPr sz="8827"/>
            </a:lvl8pPr>
            <a:lvl9pPr marL="16142452" indent="0">
              <a:buNone/>
              <a:defRPr sz="882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7678" y="9080183"/>
            <a:ext cx="13802256" cy="16822161"/>
          </a:xfrm>
        </p:spPr>
        <p:txBody>
          <a:bodyPr/>
          <a:lstStyle>
            <a:lvl1pPr marL="0" indent="0">
              <a:buNone/>
              <a:defRPr sz="7061"/>
            </a:lvl1pPr>
            <a:lvl2pPr marL="2017806" indent="0">
              <a:buNone/>
              <a:defRPr sz="6179"/>
            </a:lvl2pPr>
            <a:lvl3pPr marL="4035613" indent="0">
              <a:buNone/>
              <a:defRPr sz="5296"/>
            </a:lvl3pPr>
            <a:lvl4pPr marL="6053419" indent="0">
              <a:buNone/>
              <a:defRPr sz="4413"/>
            </a:lvl4pPr>
            <a:lvl5pPr marL="8071226" indent="0">
              <a:buNone/>
              <a:defRPr sz="4413"/>
            </a:lvl5pPr>
            <a:lvl6pPr marL="10089032" indent="0">
              <a:buNone/>
              <a:defRPr sz="4413"/>
            </a:lvl6pPr>
            <a:lvl7pPr marL="12106839" indent="0">
              <a:buNone/>
              <a:defRPr sz="4413"/>
            </a:lvl7pPr>
            <a:lvl8pPr marL="14124645" indent="0">
              <a:buNone/>
              <a:defRPr sz="4413"/>
            </a:lvl8pPr>
            <a:lvl9pPr marL="16142452" indent="0">
              <a:buNone/>
              <a:defRPr sz="44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86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42104" y="1611459"/>
            <a:ext cx="36910030" cy="5850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2104" y="8057261"/>
            <a:ext cx="36910030" cy="19204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42104" y="28053287"/>
            <a:ext cx="9628704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175592" y="28053287"/>
            <a:ext cx="14443055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223430" y="28053287"/>
            <a:ext cx="9628704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B6B594-4E85-135C-CE91-69AA0751C8BD}"/>
              </a:ext>
            </a:extLst>
          </p:cNvPr>
          <p:cNvSpPr/>
          <p:nvPr userDrawn="1"/>
        </p:nvSpPr>
        <p:spPr>
          <a:xfrm>
            <a:off x="0" y="0"/>
            <a:ext cx="42794238" cy="37834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071" tIns="42034" rIns="84071" bIns="42034" rtlCol="0" anchor="ctr"/>
          <a:lstStyle/>
          <a:p>
            <a:pPr algn="ctr"/>
            <a:endParaRPr lang="en-US" sz="1806" dirty="0"/>
          </a:p>
        </p:txBody>
      </p:sp>
      <p:sp>
        <p:nvSpPr>
          <p:cNvPr id="8" name="Instructions">
            <a:extLst>
              <a:ext uri="{FF2B5EF4-FFF2-40B4-BE49-F238E27FC236}">
                <a16:creationId xmlns:a16="http://schemas.microsoft.com/office/drawing/2014/main" id="{1565E713-553C-638C-99A7-85E35B365031}"/>
              </a:ext>
            </a:extLst>
          </p:cNvPr>
          <p:cNvSpPr/>
          <p:nvPr userDrawn="1"/>
        </p:nvSpPr>
        <p:spPr>
          <a:xfrm>
            <a:off x="-7310682" y="0"/>
            <a:ext cx="6775754" cy="302672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063" tIns="135063" rIns="135063" bIns="135063" rtlCol="0" anchor="t"/>
          <a:lstStyle>
            <a:defPPr>
              <a:defRPr lang="en-US"/>
            </a:defPPr>
            <a:lvl1pPr marL="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4343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68686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3029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37372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21715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06058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90401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74744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spcAft>
                <a:spcPts val="1420"/>
              </a:spcAft>
            </a:pPr>
            <a:r>
              <a:rPr lang="en-US" sz="496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Poster Print Size:</a:t>
            </a:r>
          </a:p>
          <a:p>
            <a:pPr lvl="0">
              <a:spcBef>
                <a:spcPts val="0"/>
              </a:spcBef>
              <a:spcAft>
                <a:spcPts val="1420"/>
              </a:spcAft>
            </a:pP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This poster template is 33.1” high by 46.8” wide .</a:t>
            </a:r>
            <a:r>
              <a:rPr lang="en-US" sz="2942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It can be used to print any poster with a 3:4 aspect ratio. </a:t>
            </a:r>
          </a:p>
          <a:p>
            <a:pPr lvl="0">
              <a:spcBef>
                <a:spcPts val="0"/>
              </a:spcBef>
              <a:spcAft>
                <a:spcPts val="1420"/>
              </a:spcAft>
            </a:pPr>
            <a:r>
              <a:rPr lang="en-US" sz="496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Placeholders</a:t>
            </a:r>
            <a:r>
              <a:rPr sz="496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spcBef>
                <a:spcPts val="0"/>
              </a:spcBef>
              <a:spcAft>
                <a:spcPts val="1420"/>
              </a:spcAft>
            </a:pPr>
            <a:r>
              <a:rPr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The </a:t>
            </a: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various elements included</a:t>
            </a:r>
            <a:r>
              <a:rPr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in this </a:t>
            </a: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poster are ones</a:t>
            </a:r>
            <a:r>
              <a:rPr lang="en-US" sz="2942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we often see in medical, research, and scientific posters.</a:t>
            </a:r>
            <a:r>
              <a:rPr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Feel</a:t>
            </a:r>
            <a:r>
              <a:rPr lang="en-US" sz="2942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free to edit, move,  add, and delete items, or change the layout to suit your needs. Always check with your conference organizer for specific requirements.</a:t>
            </a:r>
          </a:p>
          <a:p>
            <a:pPr lvl="0">
              <a:spcBef>
                <a:spcPts val="0"/>
              </a:spcBef>
              <a:spcAft>
                <a:spcPts val="1420"/>
              </a:spcAft>
            </a:pPr>
            <a:r>
              <a:rPr lang="en-US" sz="496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Image</a:t>
            </a:r>
            <a:r>
              <a:rPr lang="en-US" sz="4965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Quality</a:t>
            </a:r>
            <a:r>
              <a:rPr lang="en-US" sz="496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spcBef>
                <a:spcPts val="0"/>
              </a:spcBef>
              <a:spcAft>
                <a:spcPts val="1420"/>
              </a:spcAft>
            </a:pP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You can place digital photos or logo art in your poster file by selecting the </a:t>
            </a:r>
            <a:r>
              <a:rPr lang="en-US" sz="2942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Insert, Picture</a:t>
            </a: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command, or by using standard copy &amp; paste. For best results, all graphic elements should be at least </a:t>
            </a:r>
            <a:r>
              <a:rPr lang="en-US" sz="2942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150-200 pixels per inch in their final printed size</a:t>
            </a: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. For instance, a 1600 x 1200 pixel</a:t>
            </a:r>
            <a:r>
              <a:rPr lang="en-US" sz="2942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photo will usually look fine up to </a:t>
            </a: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8“-10” wide on your printed poster.</a:t>
            </a:r>
          </a:p>
          <a:p>
            <a:pPr lvl="0">
              <a:spcBef>
                <a:spcPts val="0"/>
              </a:spcBef>
              <a:spcAft>
                <a:spcPts val="1420"/>
              </a:spcAft>
            </a:pP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To preview the print quality of images, select a magnification of 100% when previewing your poster. This will give you a good idea of what it will look like in print. If you are laying out a large poster and using half-scale dimensions, be sure to preview your graphics at 200% to see them at their final printed size.</a:t>
            </a:r>
          </a:p>
          <a:p>
            <a:pPr lvl="0">
              <a:spcBef>
                <a:spcPts val="0"/>
              </a:spcBef>
              <a:spcAft>
                <a:spcPts val="1420"/>
              </a:spcAft>
            </a:pPr>
            <a:r>
              <a:rPr lang="en-US" sz="2942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Please note that graphics from websites (such as the logo on your hospital's or university's home page) will only be 72dpi and not suitable for printing.</a:t>
            </a:r>
          </a:p>
          <a:p>
            <a:pPr lvl="0" algn="ctr">
              <a:spcBef>
                <a:spcPts val="0"/>
              </a:spcBef>
              <a:spcAft>
                <a:spcPts val="1420"/>
              </a:spcAft>
            </a:pPr>
            <a:br>
              <a:rPr lang="en-US" sz="257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</a:br>
            <a:r>
              <a:rPr lang="en-US" sz="2575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[This sidebar area does not print.]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A8AB5C5-35F7-25EB-E8BE-ABA3FDB489F6}"/>
              </a:ext>
            </a:extLst>
          </p:cNvPr>
          <p:cNvGrpSpPr/>
          <p:nvPr userDrawn="1"/>
        </p:nvGrpSpPr>
        <p:grpSpPr>
          <a:xfrm>
            <a:off x="43329166" y="0"/>
            <a:ext cx="6775754" cy="30267275"/>
            <a:chOff x="33832800" y="0"/>
            <a:chExt cx="12801600" cy="43891200"/>
          </a:xfrm>
        </p:grpSpPr>
        <p:sp>
          <p:nvSpPr>
            <p:cNvPr id="10" name="Instructions">
              <a:extLst>
                <a:ext uri="{FF2B5EF4-FFF2-40B4-BE49-F238E27FC236}">
                  <a16:creationId xmlns:a16="http://schemas.microsoft.com/office/drawing/2014/main" id="{DBB7EB5E-4F30-7BBE-4070-D735D4E2E038}"/>
                </a:ext>
              </a:extLst>
            </p:cNvPr>
            <p:cNvSpPr/>
            <p:nvPr userDrawn="1"/>
          </p:nvSpPr>
          <p:spPr>
            <a:xfrm>
              <a:off x="33832800" y="0"/>
              <a:ext cx="12801600" cy="43891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28600" tIns="228600" rIns="228600" bIns="228600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420"/>
                </a:spcAft>
              </a:pPr>
              <a:r>
                <a:rPr lang="en-US" sz="496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Change</a:t>
              </a:r>
              <a:r>
                <a:rPr lang="en-US" sz="4965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Color Theme</a:t>
              </a:r>
              <a:r>
                <a:rPr lang="en-US" sz="496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  <a:endParaRPr sz="4965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r>
                <a:rPr lang="en-US" sz="2942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This template is designed to use the built-in color themes in</a:t>
              </a:r>
              <a: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the newer versions of PowerPoint.</a:t>
              </a: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To change the color theme, select the </a:t>
              </a:r>
              <a:r>
                <a:rPr lang="en-US" sz="2942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Design</a:t>
              </a:r>
              <a: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tab, then select the </a:t>
              </a:r>
              <a:r>
                <a:rPr lang="en-US" sz="2942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Colors</a:t>
              </a:r>
              <a: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drop-down list.</a:t>
              </a: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endParaRPr lang="en-US" sz="2942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endParaRPr lang="en-US" sz="2942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endParaRPr lang="en-US" sz="2942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endParaRPr lang="en-US" sz="2942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endParaRPr lang="en-US" sz="2942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endParaRPr lang="en-US" sz="2942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endParaRPr lang="en-US" sz="2942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endParaRPr lang="en-US" sz="2942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The default color theme for this template is “Office”, so you can always return to that after trying some of the alternatives.</a:t>
              </a: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r>
                <a:rPr lang="en-US" sz="496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Printing Your Poster:</a:t>
              </a: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r>
                <a:rPr lang="en-US" sz="2942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Once your poster file is ready, visit</a:t>
              </a:r>
              <a: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</a:t>
              </a:r>
              <a:r>
                <a:rPr lang="en-US" sz="2942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www.genigraphics.com</a:t>
              </a:r>
              <a: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to order a high-quality, affordable poster print. Every order receives a free design review and we can deliver as fast as next business day within the US and Canada. </a:t>
              </a:r>
            </a:p>
            <a:p>
              <a:pPr lvl="0">
                <a:spcBef>
                  <a:spcPts val="0"/>
                </a:spcBef>
                <a:spcAft>
                  <a:spcPts val="1420"/>
                </a:spcAft>
              </a:pPr>
              <a: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Genigraphics® has been producing output from PowerPoint® longer than anyone in the industry; dating back to when we helped Microsoft® design the PowerPoint® software. </a:t>
              </a:r>
            </a:p>
            <a:p>
              <a:pPr lvl="0">
                <a:spcBef>
                  <a:spcPts val="0"/>
                </a:spcBef>
                <a:spcAft>
                  <a:spcPts val="0"/>
                </a:spcAft>
              </a:pPr>
              <a:endParaRPr lang="en-US" sz="2942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US and Canada:  1-800-790-4001</a:t>
              </a:r>
              <a:b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2942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Email: info@genigraphics.com</a:t>
              </a: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br>
                <a:rPr lang="en-US" sz="25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257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AD70A02-32D2-3F25-0F20-8F02F5C3B6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81342" y="9107874"/>
              <a:ext cx="11904515" cy="102469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313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defTabSz="4035613" rtl="0" eaLnBrk="1" latinLnBrk="0" hangingPunct="1">
        <a:lnSpc>
          <a:spcPct val="90000"/>
        </a:lnSpc>
        <a:spcBef>
          <a:spcPct val="0"/>
        </a:spcBef>
        <a:buNone/>
        <a:defRPr sz="194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8903" indent="-1008903" algn="l" defTabSz="4035613" rtl="0" eaLnBrk="1" latinLnBrk="0" hangingPunct="1">
        <a:lnSpc>
          <a:spcPct val="90000"/>
        </a:lnSpc>
        <a:spcBef>
          <a:spcPts val="4413"/>
        </a:spcBef>
        <a:buFont typeface="Arial" panose="020B0604020202020204" pitchFamily="34" charset="0"/>
        <a:buChar char="•"/>
        <a:defRPr sz="12358" kern="1200">
          <a:solidFill>
            <a:schemeClr val="tx1"/>
          </a:solidFill>
          <a:latin typeface="+mn-lt"/>
          <a:ea typeface="+mn-ea"/>
          <a:cs typeface="+mn-cs"/>
        </a:defRPr>
      </a:lvl1pPr>
      <a:lvl2pPr marL="3026710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10592" kern="1200">
          <a:solidFill>
            <a:schemeClr val="tx1"/>
          </a:solidFill>
          <a:latin typeface="+mn-lt"/>
          <a:ea typeface="+mn-ea"/>
          <a:cs typeface="+mn-cs"/>
        </a:defRPr>
      </a:lvl2pPr>
      <a:lvl3pPr marL="5044516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8827" kern="1200">
          <a:solidFill>
            <a:schemeClr val="tx1"/>
          </a:solidFill>
          <a:latin typeface="+mn-lt"/>
          <a:ea typeface="+mn-ea"/>
          <a:cs typeface="+mn-cs"/>
        </a:defRPr>
      </a:lvl3pPr>
      <a:lvl4pPr marL="7062323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4pPr>
      <a:lvl5pPr marL="9080129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5pPr>
      <a:lvl6pPr marL="11097936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6pPr>
      <a:lvl7pPr marL="13115742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7pPr>
      <a:lvl8pPr marL="15133549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8pPr>
      <a:lvl9pPr marL="17151355" indent="-1008903" algn="l" defTabSz="4035613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1pPr>
      <a:lvl2pPr marL="2017806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4035613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3pPr>
      <a:lvl4pPr marL="6053419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4pPr>
      <a:lvl5pPr marL="8071226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5pPr>
      <a:lvl6pPr marL="10089032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6pPr>
      <a:lvl7pPr marL="12106839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7pPr>
      <a:lvl8pPr marL="14124645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8pPr>
      <a:lvl9pPr marL="16142452" algn="l" defTabSz="4035613" rtl="0" eaLnBrk="1" latinLnBrk="0" hangingPunct="1">
        <a:defRPr sz="79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533" userDrawn="1">
          <p15:clr>
            <a:srgbClr val="F26B43"/>
          </p15:clr>
        </p15:guide>
        <p15:guide id="2" pos="134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2">
            <a:extLst>
              <a:ext uri="{FF2B5EF4-FFF2-40B4-BE49-F238E27FC236}">
                <a16:creationId xmlns:a16="http://schemas.microsoft.com/office/drawing/2014/main" id="{D34EE97F-E39B-49E1-934E-C86D66008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3482" y="447939"/>
            <a:ext cx="30267275" cy="1479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49" tIns="270124" rIns="108049" bIns="270124" anchor="ctr" anchorCtr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6069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Template Provided By Genigraphics – 800.790.4001 – Replace This Text With Your Title</a:t>
            </a:r>
          </a:p>
        </p:txBody>
      </p:sp>
      <p:sp>
        <p:nvSpPr>
          <p:cNvPr id="7" name="Text Box 123">
            <a:extLst>
              <a:ext uri="{FF2B5EF4-FFF2-40B4-BE49-F238E27FC236}">
                <a16:creationId xmlns:a16="http://schemas.microsoft.com/office/drawing/2014/main" id="{13C7C5C1-A541-48E0-A909-F00D968C3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3482" y="1884630"/>
            <a:ext cx="30267275" cy="1050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49" tIns="108049" rIns="108049" bIns="108049" anchor="ctr" anchorCtr="0"/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78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John Smith, MD</a:t>
            </a:r>
            <a:r>
              <a:rPr lang="en-US" sz="3678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1</a:t>
            </a:r>
            <a:r>
              <a:rPr lang="en-US" sz="3678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; Jane Doe, PhD</a:t>
            </a:r>
            <a:r>
              <a:rPr lang="en-US" sz="3678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2</a:t>
            </a:r>
            <a:r>
              <a:rPr lang="en-US" sz="3678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; Frederick Jones, MD, PhD</a:t>
            </a:r>
            <a:r>
              <a:rPr lang="en-US" sz="3678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1,2</a:t>
            </a:r>
          </a:p>
          <a:p>
            <a:pPr algn="ctr" eaLnBrk="1" hangingPunct="1"/>
            <a:r>
              <a:rPr lang="en-US" sz="3678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1</a:t>
            </a:r>
            <a:r>
              <a:rPr lang="en-US" sz="3678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University of Affiliation, </a:t>
            </a:r>
            <a:r>
              <a:rPr lang="en-US" sz="3678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2</a:t>
            </a:r>
            <a:r>
              <a:rPr lang="en-US" sz="3678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Medical Center of Affiliation</a:t>
            </a:r>
          </a:p>
        </p:txBody>
      </p:sp>
      <p:sp>
        <p:nvSpPr>
          <p:cNvPr id="8" name="Rectangle 265">
            <a:extLst>
              <a:ext uri="{FF2B5EF4-FFF2-40B4-BE49-F238E27FC236}">
                <a16:creationId xmlns:a16="http://schemas.microsoft.com/office/drawing/2014/main" id="{8FF742DA-021B-4A8E-BD70-08A5629B79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49504" y="770428"/>
            <a:ext cx="3082778" cy="2313908"/>
          </a:xfrm>
          <a:prstGeom prst="rect">
            <a:avLst/>
          </a:prstGeom>
          <a:blipFill dpi="0" rotWithShape="1">
            <a:blip r:embed="rId2">
              <a:lum bright="70000" contrast="-70000"/>
            </a:blip>
            <a:srcRect/>
            <a:stretch>
              <a:fillRect r="-7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7064" tIns="38532" rIns="77064" bIns="38532" anchor="ctr"/>
          <a:lstStyle/>
          <a:p>
            <a:pPr algn="ctr" defTabSz="3699080"/>
            <a:r>
              <a:rPr lang="en-US" sz="1287" b="1" dirty="0">
                <a:latin typeface="Calibri" pitchFamily="34" charset="0"/>
              </a:rPr>
              <a:t>REPLACE THIS BOX WITH YOUR ORGANIZATION’S</a:t>
            </a:r>
          </a:p>
          <a:p>
            <a:pPr algn="ctr" defTabSz="3699080"/>
            <a:r>
              <a:rPr lang="en-US" sz="1287" b="1" dirty="0">
                <a:latin typeface="Calibri" pitchFamily="34" charset="0"/>
              </a:rPr>
              <a:t>HIGH RESOLUTION LOGO</a:t>
            </a:r>
          </a:p>
        </p:txBody>
      </p:sp>
      <p:sp>
        <p:nvSpPr>
          <p:cNvPr id="9" name="Rectangle 265">
            <a:extLst>
              <a:ext uri="{FF2B5EF4-FFF2-40B4-BE49-F238E27FC236}">
                <a16:creationId xmlns:a16="http://schemas.microsoft.com/office/drawing/2014/main" id="{AF4457BF-0A6B-43B9-A41A-7970D31407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861956" y="621669"/>
            <a:ext cx="3082778" cy="2313908"/>
          </a:xfrm>
          <a:prstGeom prst="rect">
            <a:avLst/>
          </a:prstGeom>
          <a:blipFill dpi="0" rotWithShape="1">
            <a:blip r:embed="rId2">
              <a:lum bright="70000" contrast="-70000"/>
            </a:blip>
            <a:srcRect/>
            <a:stretch>
              <a:fillRect r="-7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7064" tIns="38532" rIns="77064" bIns="38532" anchor="ctr"/>
          <a:lstStyle/>
          <a:p>
            <a:pPr algn="ctr" defTabSz="3699080"/>
            <a:r>
              <a:rPr lang="en-US" sz="1287" b="1" dirty="0">
                <a:latin typeface="Calibri" pitchFamily="34" charset="0"/>
              </a:rPr>
              <a:t>REPLACE THIS BOX WITH YOUR ORGANIZATION’S</a:t>
            </a:r>
          </a:p>
          <a:p>
            <a:pPr algn="ctr" defTabSz="3699080"/>
            <a:r>
              <a:rPr lang="en-US" sz="1287" b="1" dirty="0">
                <a:latin typeface="Calibri" pitchFamily="34" charset="0"/>
              </a:rPr>
              <a:t>HIGH RESOLUTION LOGO</a:t>
            </a:r>
          </a:p>
        </p:txBody>
      </p:sp>
    </p:spTree>
    <p:extLst>
      <p:ext uri="{BB962C8B-B14F-4D97-AF65-F5344CB8AC3E}">
        <p14:creationId xmlns:p14="http://schemas.microsoft.com/office/powerpoint/2010/main" val="2251251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5870</TotalTime>
  <Words>55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2013 - 2022 Theme</vt:lpstr>
      <vt:lpstr>PowerPoint Presentation</vt:lpstr>
    </vt:vector>
  </TitlesOfParts>
  <Company>Genigraphics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Genigraphics Research Poster Template 44x44</dc:title>
  <dc:creator>Jay Larson</dc:creator>
  <dc:description>Quality poster printing
www.genigraphics.com
1-800-790-4001</dc:description>
  <cp:lastModifiedBy>Dillon Hall</cp:lastModifiedBy>
  <cp:revision>77</cp:revision>
  <cp:lastPrinted>2013-02-12T02:21:55Z</cp:lastPrinted>
  <dcterms:created xsi:type="dcterms:W3CDTF">2013-02-10T21:14:48Z</dcterms:created>
  <dcterms:modified xsi:type="dcterms:W3CDTF">2026-07-28T16:47:28Z</dcterms:modified>
</cp:coreProperties>
</file>